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E0230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45" autoAdjust="0"/>
    <p:restoredTop sz="94660"/>
  </p:normalViewPr>
  <p:slideViewPr>
    <p:cSldViewPr snapToGrid="0" showGuides="1">
      <p:cViewPr varScale="1">
        <p:scale>
          <a:sx n="73" d="100"/>
          <a:sy n="73" d="100"/>
        </p:scale>
        <p:origin x="414" y="8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fld id="{CE31DEC6-F8A6-4505-9D9E-234DE75ED34C}" type="datetimeFigureOut">
              <a:rPr lang="en-US"/>
              <a:pPr>
                <a:defRPr/>
              </a:pPr>
              <a:t>8/10/2022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 smtClean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fld id="{78F479DC-C7C4-4B80-88A1-43BD88EAE05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3973604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1122363"/>
            <a:ext cx="103632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26AE5978-5975-4844-A481-EEB3DDEC682A}" type="datetimeFigureOut">
              <a:rPr lang="en-US" smtClean="0"/>
              <a:pPr>
                <a:defRPr/>
              </a:pPr>
              <a:t>8/10/2022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8BB403A-CE8E-479C-9C39-A37E49ED8350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87336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B1B71E60-FDA8-4C7F-B304-8C35515D972F}" type="datetimeFigureOut">
              <a:rPr lang="en-US" smtClean="0"/>
              <a:pPr>
                <a:defRPr/>
              </a:pPr>
              <a:t>8/10/2022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627AC15-CA43-4ACE-946D-14B01AD624E5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06161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1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1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50D5DCCC-9A8D-4A53-B5E3-B2369409EE8E}" type="datetimeFigureOut">
              <a:rPr lang="en-US" smtClean="0"/>
              <a:pPr>
                <a:defRPr/>
              </a:pPr>
              <a:t>8/10/2022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AD84C59-AD10-465B-B2F0-C9AE2A836E75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38130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BF078122-D56E-4337-B7A2-A9AE861EC9B3}" type="datetimeFigureOut">
              <a:rPr lang="en-US" smtClean="0"/>
              <a:pPr>
                <a:defRPr/>
              </a:pPr>
              <a:t>8/10/2022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D2A8F76-6624-4115-A9FB-6DCC423D89DD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90221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1" y="1709740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1" y="4589465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634596DE-42C8-449C-B4EB-FCC1E2307B48}" type="datetimeFigureOut">
              <a:rPr lang="en-US" smtClean="0"/>
              <a:pPr>
                <a:defRPr/>
              </a:pPr>
              <a:t>8/10/2022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1C604DC-2E68-4F7E-BD71-4A09388C362C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54118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E3DE6A10-466B-490E-819D-85FCA4CE32DF}" type="datetimeFigureOut">
              <a:rPr lang="en-US" smtClean="0"/>
              <a:pPr>
                <a:defRPr/>
              </a:pPr>
              <a:t>8/10/2022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87C376F-E941-42C8-8C0A-CA0647839BF8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86147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7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9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9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1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1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D4BF840E-121A-44D2-82C5-97EC29EEAC3A}" type="datetimeFigureOut">
              <a:rPr lang="en-US" smtClean="0"/>
              <a:pPr>
                <a:defRPr/>
              </a:pPr>
              <a:t>8/10/2022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B3883E7-C313-4F39-A51F-9EFB2A2F4F0A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97676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3E15DD7C-875A-42DC-B153-FBB0F3A29B15}" type="datetimeFigureOut">
              <a:rPr lang="en-US" smtClean="0"/>
              <a:pPr>
                <a:defRPr/>
              </a:pPr>
              <a:t>8/10/2022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42422F9-CB75-49CF-A150-AE928918C145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80852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DBEC3DFD-4E73-4F74-B4D2-7761F065F509}" type="datetimeFigureOut">
              <a:rPr lang="en-US" smtClean="0"/>
              <a:pPr>
                <a:defRPr/>
              </a:pPr>
              <a:t>8/10/2022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3AF46A0-55A7-4CB7-A34E-0ECDA22F66D1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06961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7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17F3D31B-92E1-409B-9B2D-EE7DAA41E590}" type="datetimeFigureOut">
              <a:rPr lang="en-US" smtClean="0"/>
              <a:pPr>
                <a:defRPr/>
              </a:pPr>
              <a:t>8/10/2022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8475C08-D8C8-4E3B-84E9-4C4E7FA40BFC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84589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7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30EAD65A-3635-46D4-BA32-17ECA30C9C2A}" type="datetimeFigureOut">
              <a:rPr lang="en-US" smtClean="0"/>
              <a:pPr>
                <a:defRPr/>
              </a:pPr>
              <a:t>8/10/2022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8327FFA-4BF1-4378-8E51-13CB136E29A0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78150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46000">
              <a:schemeClr val="accent1">
                <a:lumMod val="5000"/>
                <a:lumOff val="95000"/>
              </a:schemeClr>
            </a:gs>
            <a:gs pos="0">
              <a:schemeClr val="bg1">
                <a:lumMod val="75000"/>
              </a:schemeClr>
            </a:gs>
            <a:gs pos="100000">
              <a:srgbClr val="FF0000"/>
            </a:gs>
          </a:gsLst>
          <a:lin ang="27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7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2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2E9A5604-90A2-4839-8EE9-90A65BD4F5F8}" type="datetimeFigureOut">
              <a:rPr lang="en-US" smtClean="0"/>
              <a:pPr>
                <a:defRPr/>
              </a:pPr>
              <a:t>8/10/2022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2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2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AF9E493F-FFE5-49F4-8922-0AC6BFE12D2B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28547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71000">
              <a:schemeClr val="accent1">
                <a:lumMod val="5000"/>
                <a:lumOff val="95000"/>
              </a:schemeClr>
            </a:gs>
            <a:gs pos="0">
              <a:schemeClr val="bg1">
                <a:lumMod val="75000"/>
                <a:alpha val="67000"/>
              </a:schemeClr>
            </a:gs>
          </a:gsLst>
          <a:path path="circle">
            <a:fillToRect l="100000" b="100000"/>
          </a:path>
          <a:tileRect t="-100000" r="-1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/>
          <p:cNvSpPr>
            <a:spLocks noGrp="1"/>
          </p:cNvSpPr>
          <p:nvPr>
            <p:ph type="title"/>
          </p:nvPr>
        </p:nvSpPr>
        <p:spPr>
          <a:xfrm>
            <a:off x="287383" y="206191"/>
            <a:ext cx="5107578" cy="1909992"/>
          </a:xfrm>
        </p:spPr>
        <p:txBody>
          <a:bodyPr>
            <a:normAutofit fontScale="90000"/>
          </a:bodyPr>
          <a:lstStyle/>
          <a:p>
            <a:pPr algn="ctr"/>
            <a:r>
              <a:rPr lang="en-US" altLang="en-US" sz="7200" b="1" dirty="0">
                <a:ln w="15875">
                  <a:noFill/>
                </a:ln>
                <a:solidFill>
                  <a:srgbClr val="DE0230"/>
                </a:solidFill>
                <a:latin typeface="Gotham Black" panose="02000603040000020004" pitchFamily="2" charset="0"/>
              </a:rPr>
              <a:t>Name of Event</a:t>
            </a:r>
            <a:endParaRPr lang="en-US" altLang="en-US" sz="7200" b="1" dirty="0">
              <a:ln w="15875">
                <a:noFill/>
              </a:ln>
              <a:solidFill>
                <a:srgbClr val="DE0230"/>
              </a:solidFill>
              <a:latin typeface="Gotham Black" panose="02000603040000020004" pitchFamily="2" charset="0"/>
            </a:endParaRPr>
          </a:p>
        </p:txBody>
      </p:sp>
      <p:sp>
        <p:nvSpPr>
          <p:cNvPr id="2" name="Rectangle 1"/>
          <p:cNvSpPr/>
          <p:nvPr/>
        </p:nvSpPr>
        <p:spPr>
          <a:xfrm>
            <a:off x="0" y="5761608"/>
            <a:ext cx="12192000" cy="1096392"/>
          </a:xfrm>
          <a:prstGeom prst="rect">
            <a:avLst/>
          </a:prstGeom>
          <a:solidFill>
            <a:srgbClr val="DE023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itle 1"/>
          <p:cNvSpPr txBox="1">
            <a:spLocks/>
          </p:cNvSpPr>
          <p:nvPr/>
        </p:nvSpPr>
        <p:spPr>
          <a:xfrm>
            <a:off x="287384" y="3881446"/>
            <a:ext cx="5107577" cy="1495580"/>
          </a:xfrm>
          <a:prstGeom prst="rect">
            <a:avLst/>
          </a:prstGeom>
        </p:spPr>
        <p:txBody>
          <a:bodyPr vert="horz" lIns="91440" tIns="45720" rIns="91440" bIns="45720" rtlCol="0" anchor="b">
            <a:normAutofit fontScale="60000" lnSpcReduction="20000"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fontAlgn="auto">
              <a:lnSpc>
                <a:spcPct val="120000"/>
              </a:lnSpc>
              <a:spcAft>
                <a:spcPts val="0"/>
              </a:spcAft>
            </a:pPr>
            <a:r>
              <a:rPr lang="en-US" altLang="en-US" sz="7200" b="1" dirty="0">
                <a:ln w="15875">
                  <a:noFill/>
                </a:ln>
                <a:solidFill>
                  <a:srgbClr val="DE0230"/>
                </a:solidFill>
                <a:latin typeface="Gotham Black" panose="02000603040000020004" pitchFamily="2" charset="0"/>
              </a:rPr>
              <a:t>Date, Time</a:t>
            </a:r>
          </a:p>
          <a:p>
            <a:pPr fontAlgn="auto">
              <a:lnSpc>
                <a:spcPct val="120000"/>
              </a:lnSpc>
              <a:spcAft>
                <a:spcPts val="0"/>
              </a:spcAft>
            </a:pPr>
            <a:r>
              <a:rPr lang="en-US" altLang="en-US" sz="7200" b="1" dirty="0">
                <a:ln w="15875">
                  <a:noFill/>
                </a:ln>
                <a:solidFill>
                  <a:srgbClr val="DE0230"/>
                </a:solidFill>
                <a:latin typeface="Gotham Black" panose="02000603040000020004" pitchFamily="2" charset="0"/>
              </a:rPr>
              <a:t>Location</a:t>
            </a:r>
            <a:endParaRPr lang="en-US" altLang="en-US" sz="7200" b="1" dirty="0">
              <a:ln w="15875">
                <a:noFill/>
              </a:ln>
              <a:solidFill>
                <a:srgbClr val="DE0230"/>
              </a:solidFill>
              <a:latin typeface="Gotham Black" panose="02000603040000020004" pitchFamily="2" charset="0"/>
            </a:endParaRPr>
          </a:p>
        </p:txBody>
      </p:sp>
      <p:sp>
        <p:nvSpPr>
          <p:cNvPr id="3075" name="Subtitle 2"/>
          <p:cNvSpPr>
            <a:spLocks noGrp="1"/>
          </p:cNvSpPr>
          <p:nvPr>
            <p:ph type="body" sz="half" idx="2"/>
          </p:nvPr>
        </p:nvSpPr>
        <p:spPr>
          <a:xfrm>
            <a:off x="1890059" y="5986337"/>
            <a:ext cx="8411882" cy="603731"/>
          </a:xfrm>
        </p:spPr>
        <p:txBody>
          <a:bodyPr>
            <a:normAutofit lnSpcReduction="10000"/>
          </a:bodyPr>
          <a:lstStyle/>
          <a:p>
            <a:pPr algn="ctr">
              <a:spcBef>
                <a:spcPct val="0"/>
              </a:spcBef>
            </a:pPr>
            <a:r>
              <a:rPr lang="en-US" altLang="en-US" sz="4000" b="1" dirty="0">
                <a:ln>
                  <a:solidFill>
                    <a:schemeClr val="bg1"/>
                  </a:solidFill>
                </a:ln>
                <a:effectLst>
                  <a:outerShdw blurRad="50800" dist="38100" dir="18900000" algn="bl" rotWithShape="0">
                    <a:prstClr val="black">
                      <a:alpha val="40000"/>
                    </a:prstClr>
                  </a:outerShdw>
                </a:effectLst>
              </a:rPr>
              <a:t>Contact Information Here</a:t>
            </a:r>
          </a:p>
        </p:txBody>
      </p:sp>
      <p:sp>
        <p:nvSpPr>
          <p:cNvPr id="6" name="Picture Placeholder 5"/>
          <p:cNvSpPr>
            <a:spLocks noGrp="1"/>
          </p:cNvSpPr>
          <p:nvPr>
            <p:ph type="pic" idx="1"/>
          </p:nvPr>
        </p:nvSpPr>
        <p:spPr>
          <a:xfrm>
            <a:off x="5692639" y="464913"/>
            <a:ext cx="6172200" cy="4873625"/>
          </a:xfrm>
        </p:spPr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5" id="{66A3EFCE-9C4E-45B2-B1B1-2E16CA3C7660}" vid="{F3D0639D-88A5-49E8-B01A-94E61F451F9E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Digital Sign Template 2017 C</Template>
  <TotalTime>0</TotalTime>
  <Words>10</Words>
  <Application>Microsoft Office PowerPoint</Application>
  <PresentationFormat>Widescreen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Gotham Black</vt:lpstr>
      <vt:lpstr>Office Theme</vt:lpstr>
      <vt:lpstr>Name of Event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Name of Event</dc:title>
  <dc:creator>Caryn Fogel</dc:creator>
  <cp:lastModifiedBy>Greg Knowlden</cp:lastModifiedBy>
  <cp:revision>2</cp:revision>
  <dcterms:created xsi:type="dcterms:W3CDTF">2017-02-14T14:49:26Z</dcterms:created>
  <dcterms:modified xsi:type="dcterms:W3CDTF">2022-08-10T23:53:05Z</dcterms:modified>
</cp:coreProperties>
</file>

<file path=docProps/thumbnail.jpeg>
</file>