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23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5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41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E31DEC6-F8A6-4505-9D9E-234DE75ED34C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F479DC-C7C4-4B80-88A1-43BD88EAE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736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AE5978-5975-4844-A481-EEB3DDEC682A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B403A-CE8E-479C-9C39-A37E49ED83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3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71E60-FDA8-4C7F-B304-8C35515D972F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27AC15-CA43-4ACE-946D-14B01AD624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16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5DCCC-9A8D-4A53-B5E3-B2369409EE8E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D84C59-AD10-465B-B2F0-C9AE2A836E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813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078122-D56E-4337-B7A2-A9AE861EC9B3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2A8F76-6624-4115-A9FB-6DCC423D89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02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4596DE-42C8-449C-B4EB-FCC1E2307B48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C604DC-2E68-4F7E-BD71-4A09388C36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411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DE6A10-466B-490E-819D-85FCA4CE32DF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C376F-E941-42C8-8C0A-CA0647839B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614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BF840E-121A-44D2-82C5-97EC29EEAC3A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3883E7-C313-4F39-A51F-9EFB2A2F4F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6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15DD7C-875A-42DC-B153-FBB0F3A29B15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2422F9-CB75-49CF-A150-AE928918C1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EC3DFD-4E73-4F74-B4D2-7761F065F509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AF46A0-55A7-4CB7-A34E-0ECDA22F66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9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F3D31B-92E1-409B-9B2D-EE7DAA41E590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75C08-D8C8-4E3B-84E9-4C4E7FA40B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58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EAD65A-3635-46D4-BA32-17ECA30C9C2A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327FFA-4BF1-4378-8E51-13CB136E29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1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chemeClr val="accent1">
                <a:lumMod val="5000"/>
                <a:lumOff val="95000"/>
              </a:schemeClr>
            </a:gs>
            <a:gs pos="0">
              <a:schemeClr val="bg1">
                <a:lumMod val="75000"/>
              </a:schemeClr>
            </a:gs>
            <a:gs pos="100000">
              <a:srgbClr val="FF0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E9A5604-90A2-4839-8EE9-90A65BD4F5F8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9E493F-FFE5-49F4-8922-0AC6BFE12D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5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1000">
              <a:schemeClr val="accent1">
                <a:lumMod val="5000"/>
                <a:lumOff val="95000"/>
              </a:schemeClr>
            </a:gs>
            <a:gs pos="0">
              <a:schemeClr val="bg1">
                <a:lumMod val="75000"/>
                <a:alpha val="67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87383" y="206191"/>
            <a:ext cx="5107578" cy="1909992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sz="7200" b="1" dirty="0">
                <a:ln w="15875">
                  <a:noFill/>
                </a:ln>
                <a:solidFill>
                  <a:srgbClr val="DE0230"/>
                </a:solidFill>
                <a:latin typeface="Gotham Black" panose="02000603040000020004" pitchFamily="2" charset="0"/>
              </a:rPr>
              <a:t>Name of Event</a:t>
            </a:r>
            <a:endParaRPr lang="en-US" altLang="en-US" sz="7200" b="1" dirty="0">
              <a:ln w="15875">
                <a:noFill/>
              </a:ln>
              <a:solidFill>
                <a:srgbClr val="DE0230"/>
              </a:solidFill>
              <a:latin typeface="Gotham Black" panose="02000603040000020004" pitchFamily="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5761608"/>
            <a:ext cx="12192000" cy="1096392"/>
          </a:xfrm>
          <a:prstGeom prst="rect">
            <a:avLst/>
          </a:prstGeom>
          <a:solidFill>
            <a:srgbClr val="DE0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7384" y="3881446"/>
            <a:ext cx="5107577" cy="14955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n-US" altLang="en-US" sz="7200" b="1" dirty="0">
                <a:ln w="15875">
                  <a:noFill/>
                </a:ln>
                <a:solidFill>
                  <a:srgbClr val="DE0230"/>
                </a:solidFill>
                <a:latin typeface="Gotham Black" panose="02000603040000020004" pitchFamily="2" charset="0"/>
              </a:rPr>
              <a:t>Date, Time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n-US" altLang="en-US" sz="7200" b="1" dirty="0">
                <a:ln w="15875">
                  <a:noFill/>
                </a:ln>
                <a:solidFill>
                  <a:srgbClr val="DE0230"/>
                </a:solidFill>
                <a:latin typeface="Gotham Black" panose="02000603040000020004" pitchFamily="2" charset="0"/>
              </a:rPr>
              <a:t>Location</a:t>
            </a:r>
            <a:endParaRPr lang="en-US" altLang="en-US" sz="7200" b="1" dirty="0">
              <a:ln w="15875">
                <a:noFill/>
              </a:ln>
              <a:solidFill>
                <a:srgbClr val="DE0230"/>
              </a:solidFill>
              <a:latin typeface="Gotham Black" panose="02000603040000020004" pitchFamily="2" charset="0"/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body" sz="half" idx="2"/>
          </p:nvPr>
        </p:nvSpPr>
        <p:spPr>
          <a:xfrm>
            <a:off x="1890059" y="5986337"/>
            <a:ext cx="8411882" cy="603731"/>
          </a:xfrm>
        </p:spPr>
        <p:txBody>
          <a:bodyPr>
            <a:normAutofit lnSpcReduction="10000"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 dirty="0">
                <a:ln>
                  <a:solidFill>
                    <a:schemeClr val="bg1"/>
                  </a:solidFill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Contact Information Here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>
          <a:xfrm>
            <a:off x="5692639" y="464913"/>
            <a:ext cx="6172200" cy="4873625"/>
          </a:xfrm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66A3EFCE-9C4E-45B2-B1B1-2E16CA3C7660}" vid="{F3D0639D-88A5-49E8-B01A-94E61F451F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Sign Template 2017 C</Template>
  <TotalTime>0</TotalTime>
  <Words>10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Black</vt:lpstr>
      <vt:lpstr>Office Theme</vt:lpstr>
      <vt:lpstr>Name of Event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Event</dc:title>
  <dc:creator>Caryn Fogel</dc:creator>
  <cp:lastModifiedBy>Greg Knowlden</cp:lastModifiedBy>
  <cp:revision>2</cp:revision>
  <dcterms:created xsi:type="dcterms:W3CDTF">2017-02-14T14:49:26Z</dcterms:created>
  <dcterms:modified xsi:type="dcterms:W3CDTF">2022-08-10T23:53:05Z</dcterms:modified>
</cp:coreProperties>
</file>